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9" r:id="rId2"/>
    <p:sldId id="268" r:id="rId3"/>
    <p:sldId id="272" r:id="rId4"/>
    <p:sldId id="271" r:id="rId5"/>
    <p:sldId id="273" r:id="rId6"/>
    <p:sldId id="274" r:id="rId7"/>
    <p:sldId id="275" r:id="rId8"/>
    <p:sldId id="270" r:id="rId9"/>
    <p:sldId id="276" r:id="rId10"/>
    <p:sldId id="259" r:id="rId11"/>
    <p:sldId id="260" r:id="rId12"/>
    <p:sldId id="258" r:id="rId13"/>
    <p:sldId id="256" r:id="rId14"/>
    <p:sldId id="264" r:id="rId15"/>
    <p:sldId id="265" r:id="rId16"/>
    <p:sldId id="266" r:id="rId17"/>
    <p:sldId id="267" r:id="rId18"/>
    <p:sldId id="261" r:id="rId19"/>
    <p:sldId id="277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99CCFF"/>
    <a:srgbClr val="00F273"/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24" autoAdjust="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FBAC88-8B3E-4F0B-AACC-586ED303E772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508E7259-78FA-47B8-86D9-03AFA29D1867}">
      <dgm:prSet phldrT="[Text]"/>
      <dgm:spPr/>
      <dgm:t>
        <a:bodyPr/>
        <a:lstStyle/>
        <a:p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A morsel per meal that, knowingly or unknowingly, goes a waste.</a:t>
          </a:r>
          <a:endParaRPr lang="en-IN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1AA4186-1C08-4E88-9F8E-AA2B1ABA3DF5}" type="parTrans" cxnId="{7EF94B5A-CD51-4A14-A404-40272D213FD0}">
      <dgm:prSet/>
      <dgm:spPr/>
      <dgm:t>
        <a:bodyPr/>
        <a:lstStyle/>
        <a:p>
          <a:endParaRPr lang="en-IN"/>
        </a:p>
      </dgm:t>
    </dgm:pt>
    <dgm:pt modelId="{15D44C67-31BD-419E-B2FD-04610A9A00A4}" type="sibTrans" cxnId="{7EF94B5A-CD51-4A14-A404-40272D213FD0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2B4A0832-5C50-4718-AB47-AE12154760FC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Every 10 days</a:t>
          </a:r>
          <a:endParaRPr lang="en-IN" sz="24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B317B39-211F-4660-A332-9A13F5A50BE1}" type="parTrans" cxnId="{E9E0BD32-F692-4658-ADC3-D3DEF28D12B2}">
      <dgm:prSet/>
      <dgm:spPr/>
      <dgm:t>
        <a:bodyPr/>
        <a:lstStyle/>
        <a:p>
          <a:endParaRPr lang="en-IN"/>
        </a:p>
      </dgm:t>
    </dgm:pt>
    <dgm:pt modelId="{DACB6A4B-D3D9-4BE1-97F0-3FB95573017C}" type="sibTrans" cxnId="{E9E0BD32-F692-4658-ADC3-D3DEF28D12B2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1E1DB680-5C02-42C1-95B3-5BE30E0E22CD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Becomes a full size consumable meal.</a:t>
          </a:r>
          <a:endParaRPr lang="en-IN" sz="18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86577DC-2C84-44D8-86A4-53DEF8450795}" type="parTrans" cxnId="{FD5CBC5E-517B-4FB2-BC1A-E202526245C3}">
      <dgm:prSet/>
      <dgm:spPr/>
      <dgm:t>
        <a:bodyPr/>
        <a:lstStyle/>
        <a:p>
          <a:endParaRPr lang="en-IN"/>
        </a:p>
      </dgm:t>
    </dgm:pt>
    <dgm:pt modelId="{6F48A182-C782-4822-81D4-52E4CB97CC2B}" type="sibTrans" cxnId="{FD5CBC5E-517B-4FB2-BC1A-E202526245C3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39579131-4DAE-420F-8C01-F84DE5F78290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It implies: </a:t>
          </a:r>
        </a:p>
        <a:p>
          <a:r>
            <a:rPr 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3 meals  a month &amp; 36 MEALS at Year get wasted on an average per person.</a:t>
          </a:r>
          <a:endParaRPr lang="en-IN" sz="20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69BF607-753C-4ED1-B88A-33FB74974D7F}" type="parTrans" cxnId="{A6AF41A8-A259-41F5-9A1F-613893F23866}">
      <dgm:prSet/>
      <dgm:spPr/>
      <dgm:t>
        <a:bodyPr/>
        <a:lstStyle/>
        <a:p>
          <a:endParaRPr lang="en-IN"/>
        </a:p>
      </dgm:t>
    </dgm:pt>
    <dgm:pt modelId="{84EB0D30-EF02-41AE-95DC-6158B4A50CBD}" type="sibTrans" cxnId="{A6AF41A8-A259-41F5-9A1F-613893F23866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67606B7E-675F-4D23-AD6A-F96285343543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1 BILLION  people sleep hungry, every night, around the world.</a:t>
          </a:r>
          <a:endParaRPr lang="en-IN" sz="20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F47991D-3FA1-4A6C-BC31-D60FC818ACEB}" type="parTrans" cxnId="{E2990EA7-D7C6-4D90-B0C9-7FE84B13B03A}">
      <dgm:prSet/>
      <dgm:spPr/>
      <dgm:t>
        <a:bodyPr/>
        <a:lstStyle/>
        <a:p>
          <a:endParaRPr lang="en-IN"/>
        </a:p>
      </dgm:t>
    </dgm:pt>
    <dgm:pt modelId="{238B893B-5D0F-4CBE-BEEB-1BB8FFA3A591}" type="sibTrans" cxnId="{E2990EA7-D7C6-4D90-B0C9-7FE84B13B03A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0FEA9FDF-550C-424D-B0B5-B2775FE6B5DA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HENCE  </a:t>
          </a:r>
        </a:p>
        <a:p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VISION OF</a:t>
          </a:r>
          <a:r>
            <a:rPr 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36MEALS.COM</a:t>
          </a:r>
          <a:endParaRPr lang="en-US" sz="3200" b="1" dirty="0" smtClean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AC99A30-18E1-45C2-807E-D3E70F8A3699}" type="parTrans" cxnId="{EFA90BC1-CF20-48E8-A101-7073F546D1FF}">
      <dgm:prSet/>
      <dgm:spPr/>
      <dgm:t>
        <a:bodyPr/>
        <a:lstStyle/>
        <a:p>
          <a:endParaRPr lang="en-IN"/>
        </a:p>
      </dgm:t>
    </dgm:pt>
    <dgm:pt modelId="{373DB67D-F1D7-491D-A0D0-1CCF4F75A085}" type="sibTrans" cxnId="{EFA90BC1-CF20-48E8-A101-7073F546D1FF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AD607F3A-7E34-4438-AC41-9612853EEC49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LET’S Pledge to not waste FOOD.</a:t>
          </a:r>
          <a:endParaRPr lang="en-IN" sz="24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540F269-1201-4F9E-9EB6-B9DD7C9394E8}" type="parTrans" cxnId="{F3379D26-BE54-4B27-8C21-E883D326A601}">
      <dgm:prSet/>
      <dgm:spPr/>
      <dgm:t>
        <a:bodyPr/>
        <a:lstStyle/>
        <a:p>
          <a:endParaRPr lang="en-IN"/>
        </a:p>
      </dgm:t>
    </dgm:pt>
    <dgm:pt modelId="{300087E7-732F-4ADB-B85D-991126E226B4}" type="sibTrans" cxnId="{F3379D26-BE54-4B27-8C21-E883D326A601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795DC509-B705-4DE9-880E-992F2CA4EA25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Let’s reach a MILLION people to pledge in Next 1 year.</a:t>
          </a:r>
          <a:endParaRPr lang="en-IN" sz="24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1EBA41F4-2F11-4F1E-904C-B2416688DD52}" type="parTrans" cxnId="{2D6DA37D-6B6C-4049-B8BF-74412034BD05}">
      <dgm:prSet/>
      <dgm:spPr/>
      <dgm:t>
        <a:bodyPr/>
        <a:lstStyle/>
        <a:p>
          <a:endParaRPr lang="en-IN"/>
        </a:p>
      </dgm:t>
    </dgm:pt>
    <dgm:pt modelId="{5F3E0827-7DD1-4D95-987A-CA1F10EAF801}" type="sibTrans" cxnId="{2D6DA37D-6B6C-4049-B8BF-74412034BD05}">
      <dgm:prSet/>
      <dgm:spPr>
        <a:solidFill>
          <a:srgbClr val="00B050"/>
        </a:solidFill>
      </dgm:spPr>
      <dgm:t>
        <a:bodyPr/>
        <a:lstStyle/>
        <a:p>
          <a:endParaRPr lang="en-IN"/>
        </a:p>
      </dgm:t>
    </dgm:pt>
    <dgm:pt modelId="{765AC8D4-1123-4A73-8E2E-8B08D02FC82F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36 MILLION MEALS</a:t>
          </a:r>
          <a:r>
            <a: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will get prevented from getting wasted!!!</a:t>
          </a:r>
          <a:endParaRPr lang="en-IN" sz="1800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453CD28-F21E-4CE2-B47F-3386AE44FC26}" type="parTrans" cxnId="{D21F0A15-F19A-41C8-97BF-F8707416D110}">
      <dgm:prSet/>
      <dgm:spPr/>
      <dgm:t>
        <a:bodyPr/>
        <a:lstStyle/>
        <a:p>
          <a:endParaRPr lang="en-IN"/>
        </a:p>
      </dgm:t>
    </dgm:pt>
    <dgm:pt modelId="{EE5DBCB2-0DDF-45F3-86CF-E4782CDC4C42}" type="sibTrans" cxnId="{D21F0A15-F19A-41C8-97BF-F8707416D110}">
      <dgm:prSet/>
      <dgm:spPr/>
      <dgm:t>
        <a:bodyPr/>
        <a:lstStyle/>
        <a:p>
          <a:endParaRPr lang="en-IN"/>
        </a:p>
      </dgm:t>
    </dgm:pt>
    <dgm:pt modelId="{F07F6771-B050-4263-897C-72E68CA4627A}" type="pres">
      <dgm:prSet presAssocID="{32FBAC88-8B3E-4F0B-AACC-586ED303E772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en-IN"/>
        </a:p>
      </dgm:t>
    </dgm:pt>
    <dgm:pt modelId="{6E65D3F0-A647-4A91-907F-1407BF226B05}" type="pres">
      <dgm:prSet presAssocID="{508E7259-78FA-47B8-86D9-03AFA29D1867}" presName="firstNode" presStyleLbl="node1" presStyleIdx="0" presStyleCnt="9" custScaleX="239685" custScaleY="233689" custLinFactNeighborX="8268" custLinFactNeighborY="-688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3CA5A684-B937-4093-A242-239FB2000C23}" type="pres">
      <dgm:prSet presAssocID="{15D44C67-31BD-419E-B2FD-04610A9A00A4}" presName="sibTrans" presStyleLbl="sibTrans2D1" presStyleIdx="0" presStyleCnt="8" custScaleX="232230" custScaleY="440583"/>
      <dgm:spPr/>
      <dgm:t>
        <a:bodyPr/>
        <a:lstStyle/>
        <a:p>
          <a:endParaRPr lang="en-IN"/>
        </a:p>
      </dgm:t>
    </dgm:pt>
    <dgm:pt modelId="{4CF669B1-9D2D-490A-AB75-AD478F0F8CEA}" type="pres">
      <dgm:prSet presAssocID="{2B4A0832-5C50-4718-AB47-AE12154760FC}" presName="middleNode" presStyleCnt="0"/>
      <dgm:spPr/>
    </dgm:pt>
    <dgm:pt modelId="{792F828F-AF7A-40BF-AB1A-1E4E510CA4C9}" type="pres">
      <dgm:prSet presAssocID="{2B4A0832-5C50-4718-AB47-AE12154760FC}" presName="padding" presStyleLbl="node1" presStyleIdx="0" presStyleCnt="9"/>
      <dgm:spPr/>
    </dgm:pt>
    <dgm:pt modelId="{A8BEBA63-B236-4A7B-B310-7969F3E7D990}" type="pres">
      <dgm:prSet presAssocID="{2B4A0832-5C50-4718-AB47-AE12154760FC}" presName="shape" presStyleLbl="node1" presStyleIdx="1" presStyleCnt="9" custScaleX="242155" custScaleY="196227" custLinFactNeighborX="17678" custLinFactNeighborY="11078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4A4F42C7-8CFB-47E0-B4D8-F109BF2CE4B1}" type="pres">
      <dgm:prSet presAssocID="{DACB6A4B-D3D9-4BE1-97F0-3FB95573017C}" presName="sibTrans" presStyleLbl="sibTrans2D1" presStyleIdx="1" presStyleCnt="8" custScaleX="219382" custScaleY="268726" custLinFactNeighborY="2009"/>
      <dgm:spPr/>
      <dgm:t>
        <a:bodyPr/>
        <a:lstStyle/>
        <a:p>
          <a:endParaRPr lang="en-IN"/>
        </a:p>
      </dgm:t>
    </dgm:pt>
    <dgm:pt modelId="{ECB23FC5-F751-47C1-87B8-0F99D0BB7562}" type="pres">
      <dgm:prSet presAssocID="{1E1DB680-5C02-42C1-95B3-5BE30E0E22CD}" presName="middleNode" presStyleCnt="0"/>
      <dgm:spPr/>
    </dgm:pt>
    <dgm:pt modelId="{840C4F16-96F2-44D8-B55E-CB7F492E33DC}" type="pres">
      <dgm:prSet presAssocID="{1E1DB680-5C02-42C1-95B3-5BE30E0E22CD}" presName="padding" presStyleLbl="node1" presStyleIdx="1" presStyleCnt="9"/>
      <dgm:spPr/>
    </dgm:pt>
    <dgm:pt modelId="{331A80AD-B735-435E-AABE-6B3D65A43346}" type="pres">
      <dgm:prSet presAssocID="{1E1DB680-5C02-42C1-95B3-5BE30E0E22CD}" presName="shape" presStyleLbl="node1" presStyleIdx="2" presStyleCnt="9" custScaleX="339667" custScaleY="281860" custLinFactNeighborY="41376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1F3CCC2-FD72-4E90-8878-A24FF3E15E69}" type="pres">
      <dgm:prSet presAssocID="{6F48A182-C782-4822-81D4-52E4CB97CC2B}" presName="sibTrans" presStyleLbl="sibTrans2D1" presStyleIdx="2" presStyleCnt="8" custAng="21334231" custScaleX="202506" custScaleY="276720"/>
      <dgm:spPr/>
      <dgm:t>
        <a:bodyPr/>
        <a:lstStyle/>
        <a:p>
          <a:endParaRPr lang="en-IN"/>
        </a:p>
      </dgm:t>
    </dgm:pt>
    <dgm:pt modelId="{2121C211-38FB-4CF4-9751-320595728401}" type="pres">
      <dgm:prSet presAssocID="{39579131-4DAE-420F-8C01-F84DE5F78290}" presName="middleNode" presStyleCnt="0"/>
      <dgm:spPr/>
    </dgm:pt>
    <dgm:pt modelId="{E06018A3-DD6F-474A-90B7-770AA1BBD3CD}" type="pres">
      <dgm:prSet presAssocID="{39579131-4DAE-420F-8C01-F84DE5F78290}" presName="padding" presStyleLbl="node1" presStyleIdx="2" presStyleCnt="9"/>
      <dgm:spPr/>
    </dgm:pt>
    <dgm:pt modelId="{7865633E-1684-428D-BD72-D9812FE0B878}" type="pres">
      <dgm:prSet presAssocID="{39579131-4DAE-420F-8C01-F84DE5F78290}" presName="shape" presStyleLbl="node1" presStyleIdx="3" presStyleCnt="9" custScaleX="438969" custScaleY="38331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48AFBB3-C924-475B-A237-1201B869E6E6}" type="pres">
      <dgm:prSet presAssocID="{84EB0D30-EF02-41AE-95DC-6158B4A50CBD}" presName="sibTrans" presStyleLbl="sibTrans2D1" presStyleIdx="3" presStyleCnt="8" custScaleX="138901" custScaleY="389929"/>
      <dgm:spPr/>
      <dgm:t>
        <a:bodyPr/>
        <a:lstStyle/>
        <a:p>
          <a:endParaRPr lang="en-IN"/>
        </a:p>
      </dgm:t>
    </dgm:pt>
    <dgm:pt modelId="{3426BC5A-DD8D-4ABF-8BC1-8FF045FCFCA9}" type="pres">
      <dgm:prSet presAssocID="{67606B7E-675F-4D23-AD6A-F96285343543}" presName="middleNode" presStyleCnt="0"/>
      <dgm:spPr/>
    </dgm:pt>
    <dgm:pt modelId="{70F112C3-90B7-458B-B4FD-15BE0A3F2852}" type="pres">
      <dgm:prSet presAssocID="{67606B7E-675F-4D23-AD6A-F96285343543}" presName="padding" presStyleLbl="node1" presStyleIdx="3" presStyleCnt="9"/>
      <dgm:spPr/>
    </dgm:pt>
    <dgm:pt modelId="{11E80C9E-3DD2-412D-93CF-E66B3B4EDD32}" type="pres">
      <dgm:prSet presAssocID="{67606B7E-675F-4D23-AD6A-F96285343543}" presName="shape" presStyleLbl="node1" presStyleIdx="4" presStyleCnt="9" custScaleX="424425" custScaleY="324642" custLinFactNeighborY="163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CDB09EC-9790-4EBD-982E-7B417A437255}" type="pres">
      <dgm:prSet presAssocID="{238B893B-5D0F-4CBE-BEEB-1BB8FFA3A591}" presName="sibTrans" presStyleLbl="sibTrans2D1" presStyleIdx="4" presStyleCnt="8" custScaleX="129317" custScaleY="329844"/>
      <dgm:spPr/>
      <dgm:t>
        <a:bodyPr/>
        <a:lstStyle/>
        <a:p>
          <a:endParaRPr lang="en-IN"/>
        </a:p>
      </dgm:t>
    </dgm:pt>
    <dgm:pt modelId="{AFA570C0-40A1-4C04-8D67-5A3DDD0CEA9E}" type="pres">
      <dgm:prSet presAssocID="{0FEA9FDF-550C-424D-B0B5-B2775FE6B5DA}" presName="middleNode" presStyleCnt="0"/>
      <dgm:spPr/>
    </dgm:pt>
    <dgm:pt modelId="{653E96FE-01AF-437E-8809-B668360073A1}" type="pres">
      <dgm:prSet presAssocID="{0FEA9FDF-550C-424D-B0B5-B2775FE6B5DA}" presName="padding" presStyleLbl="node1" presStyleIdx="4" presStyleCnt="9"/>
      <dgm:spPr/>
    </dgm:pt>
    <dgm:pt modelId="{8D49DE89-24A9-4ABD-BF3C-EA0E0F7CDE2D}" type="pres">
      <dgm:prSet presAssocID="{0FEA9FDF-550C-424D-B0B5-B2775FE6B5DA}" presName="shape" presStyleLbl="node1" presStyleIdx="5" presStyleCnt="9" custScaleX="494170" custScaleY="26631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3A5132F3-D047-4A46-9F25-D2BFE3D32845}" type="pres">
      <dgm:prSet presAssocID="{373DB67D-F1D7-491D-A0D0-1CCF4F75A085}" presName="sibTrans" presStyleLbl="sibTrans2D1" presStyleIdx="5" presStyleCnt="8" custScaleX="344074" custScaleY="164287"/>
      <dgm:spPr/>
      <dgm:t>
        <a:bodyPr/>
        <a:lstStyle/>
        <a:p>
          <a:endParaRPr lang="en-IN"/>
        </a:p>
      </dgm:t>
    </dgm:pt>
    <dgm:pt modelId="{C7F0EB49-B617-47E2-86CE-41787703090C}" type="pres">
      <dgm:prSet presAssocID="{AD607F3A-7E34-4438-AC41-9612853EEC49}" presName="middleNode" presStyleCnt="0"/>
      <dgm:spPr/>
    </dgm:pt>
    <dgm:pt modelId="{3C2D4266-6ABE-45A7-BA88-E0EB7AE1040F}" type="pres">
      <dgm:prSet presAssocID="{AD607F3A-7E34-4438-AC41-9612853EEC49}" presName="padding" presStyleLbl="node1" presStyleIdx="5" presStyleCnt="9"/>
      <dgm:spPr/>
    </dgm:pt>
    <dgm:pt modelId="{FE3D1EC5-C141-49FC-90BB-614326DBDEE7}" type="pres">
      <dgm:prSet presAssocID="{AD607F3A-7E34-4438-AC41-9612853EEC49}" presName="shape" presStyleLbl="node1" presStyleIdx="6" presStyleCnt="9" custScaleX="330379" custScaleY="26606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E3D6872A-E367-4374-9BBF-26BBB8E8C0A9}" type="pres">
      <dgm:prSet presAssocID="{300087E7-732F-4ADB-B85D-991126E226B4}" presName="sibTrans" presStyleLbl="sibTrans2D1" presStyleIdx="6" presStyleCnt="8" custFlipVert="0" custScaleX="72532" custScaleY="368091"/>
      <dgm:spPr/>
      <dgm:t>
        <a:bodyPr/>
        <a:lstStyle/>
        <a:p>
          <a:endParaRPr lang="en-IN"/>
        </a:p>
      </dgm:t>
    </dgm:pt>
    <dgm:pt modelId="{0D5F0E70-FC65-482F-962E-F3E7A2C7C1BA}" type="pres">
      <dgm:prSet presAssocID="{795DC509-B705-4DE9-880E-992F2CA4EA25}" presName="middleNode" presStyleCnt="0"/>
      <dgm:spPr/>
    </dgm:pt>
    <dgm:pt modelId="{6CC637BD-E501-4C0A-866E-4379B5056DD2}" type="pres">
      <dgm:prSet presAssocID="{795DC509-B705-4DE9-880E-992F2CA4EA25}" presName="padding" presStyleLbl="node1" presStyleIdx="6" presStyleCnt="9"/>
      <dgm:spPr/>
    </dgm:pt>
    <dgm:pt modelId="{6F06CD03-3336-4ECE-9C4E-3FF7F2D60EF3}" type="pres">
      <dgm:prSet presAssocID="{795DC509-B705-4DE9-880E-992F2CA4EA25}" presName="shape" presStyleLbl="node1" presStyleIdx="7" presStyleCnt="9" custScaleX="532873" custScaleY="341029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844FE059-4E1F-4B9D-A232-3B1DE6CCE838}" type="pres">
      <dgm:prSet presAssocID="{5F3E0827-7DD1-4D95-987A-CA1F10EAF801}" presName="sibTrans" presStyleLbl="sibTrans2D1" presStyleIdx="7" presStyleCnt="8" custScaleX="186592" custScaleY="419563"/>
      <dgm:spPr/>
      <dgm:t>
        <a:bodyPr/>
        <a:lstStyle/>
        <a:p>
          <a:endParaRPr lang="en-IN"/>
        </a:p>
      </dgm:t>
    </dgm:pt>
    <dgm:pt modelId="{866B3AE2-9259-4E48-B453-18B74675F841}" type="pres">
      <dgm:prSet presAssocID="{765AC8D4-1123-4A73-8E2E-8B08D02FC82F}" presName="lastNode" presStyleLbl="node1" presStyleIdx="8" presStyleCnt="9" custScaleX="314173" custScaleY="281303" custLinFactNeighborY="9217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FD5BEBE2-9EA4-4AF4-A08D-9307BF2BB061}" type="presOf" srcId="{39579131-4DAE-420F-8C01-F84DE5F78290}" destId="{7865633E-1684-428D-BD72-D9812FE0B878}" srcOrd="0" destOrd="0" presId="urn:microsoft.com/office/officeart/2005/8/layout/bProcess2"/>
    <dgm:cxn modelId="{09A3B206-8603-400A-A6DB-D59DE514FA4C}" type="presOf" srcId="{15D44C67-31BD-419E-B2FD-04610A9A00A4}" destId="{3CA5A684-B937-4093-A242-239FB2000C23}" srcOrd="0" destOrd="0" presId="urn:microsoft.com/office/officeart/2005/8/layout/bProcess2"/>
    <dgm:cxn modelId="{09BB2B3C-1610-4D34-A0D5-FA8BB3F999C1}" type="presOf" srcId="{67606B7E-675F-4D23-AD6A-F96285343543}" destId="{11E80C9E-3DD2-412D-93CF-E66B3B4EDD32}" srcOrd="0" destOrd="0" presId="urn:microsoft.com/office/officeart/2005/8/layout/bProcess2"/>
    <dgm:cxn modelId="{7EF94B5A-CD51-4A14-A404-40272D213FD0}" srcId="{32FBAC88-8B3E-4F0B-AACC-586ED303E772}" destId="{508E7259-78FA-47B8-86D9-03AFA29D1867}" srcOrd="0" destOrd="0" parTransId="{31AA4186-1C08-4E88-9F8E-AA2B1ABA3DF5}" sibTransId="{15D44C67-31BD-419E-B2FD-04610A9A00A4}"/>
    <dgm:cxn modelId="{D71D85C3-26C9-4A2D-ABC9-0BDA74C3689D}" type="presOf" srcId="{765AC8D4-1123-4A73-8E2E-8B08D02FC82F}" destId="{866B3AE2-9259-4E48-B453-18B74675F841}" srcOrd="0" destOrd="0" presId="urn:microsoft.com/office/officeart/2005/8/layout/bProcess2"/>
    <dgm:cxn modelId="{7982D91E-E250-449E-8992-39D2F8B58367}" type="presOf" srcId="{373DB67D-F1D7-491D-A0D0-1CCF4F75A085}" destId="{3A5132F3-D047-4A46-9F25-D2BFE3D32845}" srcOrd="0" destOrd="0" presId="urn:microsoft.com/office/officeart/2005/8/layout/bProcess2"/>
    <dgm:cxn modelId="{D21F0A15-F19A-41C8-97BF-F8707416D110}" srcId="{32FBAC88-8B3E-4F0B-AACC-586ED303E772}" destId="{765AC8D4-1123-4A73-8E2E-8B08D02FC82F}" srcOrd="8" destOrd="0" parTransId="{6453CD28-F21E-4CE2-B47F-3386AE44FC26}" sibTransId="{EE5DBCB2-0DDF-45F3-86CF-E4782CDC4C42}"/>
    <dgm:cxn modelId="{E19810EF-8C5A-4A2D-8FF5-AFE65EFE0D9A}" type="presOf" srcId="{5F3E0827-7DD1-4D95-987A-CA1F10EAF801}" destId="{844FE059-4E1F-4B9D-A232-3B1DE6CCE838}" srcOrd="0" destOrd="0" presId="urn:microsoft.com/office/officeart/2005/8/layout/bProcess2"/>
    <dgm:cxn modelId="{6134F687-0944-4BEA-A39F-B03610E36009}" type="presOf" srcId="{0FEA9FDF-550C-424D-B0B5-B2775FE6B5DA}" destId="{8D49DE89-24A9-4ABD-BF3C-EA0E0F7CDE2D}" srcOrd="0" destOrd="0" presId="urn:microsoft.com/office/officeart/2005/8/layout/bProcess2"/>
    <dgm:cxn modelId="{2E703A87-CFEF-4F58-9971-A38C56671EC9}" type="presOf" srcId="{2B4A0832-5C50-4718-AB47-AE12154760FC}" destId="{A8BEBA63-B236-4A7B-B310-7969F3E7D990}" srcOrd="0" destOrd="0" presId="urn:microsoft.com/office/officeart/2005/8/layout/bProcess2"/>
    <dgm:cxn modelId="{6072EC57-CC99-4D0C-92CD-AA3BBE5E0885}" type="presOf" srcId="{DACB6A4B-D3D9-4BE1-97F0-3FB95573017C}" destId="{4A4F42C7-8CFB-47E0-B4D8-F109BF2CE4B1}" srcOrd="0" destOrd="0" presId="urn:microsoft.com/office/officeart/2005/8/layout/bProcess2"/>
    <dgm:cxn modelId="{F3379D26-BE54-4B27-8C21-E883D326A601}" srcId="{32FBAC88-8B3E-4F0B-AACC-586ED303E772}" destId="{AD607F3A-7E34-4438-AC41-9612853EEC49}" srcOrd="6" destOrd="0" parTransId="{F540F269-1201-4F9E-9EB6-B9DD7C9394E8}" sibTransId="{300087E7-732F-4ADB-B85D-991126E226B4}"/>
    <dgm:cxn modelId="{611736FE-811C-4A8A-A1B3-EA9B5A8F96AC}" type="presOf" srcId="{AD607F3A-7E34-4438-AC41-9612853EEC49}" destId="{FE3D1EC5-C141-49FC-90BB-614326DBDEE7}" srcOrd="0" destOrd="0" presId="urn:microsoft.com/office/officeart/2005/8/layout/bProcess2"/>
    <dgm:cxn modelId="{39FF106D-98B2-4F77-B0D5-60509CB7383C}" type="presOf" srcId="{32FBAC88-8B3E-4F0B-AACC-586ED303E772}" destId="{F07F6771-B050-4263-897C-72E68CA4627A}" srcOrd="0" destOrd="0" presId="urn:microsoft.com/office/officeart/2005/8/layout/bProcess2"/>
    <dgm:cxn modelId="{98A9F5CD-E82B-409B-AC59-DF4FB6BDF48F}" type="presOf" srcId="{1E1DB680-5C02-42C1-95B3-5BE30E0E22CD}" destId="{331A80AD-B735-435E-AABE-6B3D65A43346}" srcOrd="0" destOrd="0" presId="urn:microsoft.com/office/officeart/2005/8/layout/bProcess2"/>
    <dgm:cxn modelId="{0F3F146F-8784-4C6B-9DDD-447A6139D2C7}" type="presOf" srcId="{795DC509-B705-4DE9-880E-992F2CA4EA25}" destId="{6F06CD03-3336-4ECE-9C4E-3FF7F2D60EF3}" srcOrd="0" destOrd="0" presId="urn:microsoft.com/office/officeart/2005/8/layout/bProcess2"/>
    <dgm:cxn modelId="{80605523-34CA-4AF0-87DF-87B52544D96B}" type="presOf" srcId="{508E7259-78FA-47B8-86D9-03AFA29D1867}" destId="{6E65D3F0-A647-4A91-907F-1407BF226B05}" srcOrd="0" destOrd="0" presId="urn:microsoft.com/office/officeart/2005/8/layout/bProcess2"/>
    <dgm:cxn modelId="{414F33F0-270D-4E7F-A3EB-ACC64F621241}" type="presOf" srcId="{300087E7-732F-4ADB-B85D-991126E226B4}" destId="{E3D6872A-E367-4374-9BBF-26BBB8E8C0A9}" srcOrd="0" destOrd="0" presId="urn:microsoft.com/office/officeart/2005/8/layout/bProcess2"/>
    <dgm:cxn modelId="{A6AF41A8-A259-41F5-9A1F-613893F23866}" srcId="{32FBAC88-8B3E-4F0B-AACC-586ED303E772}" destId="{39579131-4DAE-420F-8C01-F84DE5F78290}" srcOrd="3" destOrd="0" parTransId="{B69BF607-753C-4ED1-B88A-33FB74974D7F}" sibTransId="{84EB0D30-EF02-41AE-95DC-6158B4A50CBD}"/>
    <dgm:cxn modelId="{FD5CBC5E-517B-4FB2-BC1A-E202526245C3}" srcId="{32FBAC88-8B3E-4F0B-AACC-586ED303E772}" destId="{1E1DB680-5C02-42C1-95B3-5BE30E0E22CD}" srcOrd="2" destOrd="0" parTransId="{B86577DC-2C84-44D8-86A4-53DEF8450795}" sibTransId="{6F48A182-C782-4822-81D4-52E4CB97CC2B}"/>
    <dgm:cxn modelId="{EFA90BC1-CF20-48E8-A101-7073F546D1FF}" srcId="{32FBAC88-8B3E-4F0B-AACC-586ED303E772}" destId="{0FEA9FDF-550C-424D-B0B5-B2775FE6B5DA}" srcOrd="5" destOrd="0" parTransId="{9AC99A30-18E1-45C2-807E-D3E70F8A3699}" sibTransId="{373DB67D-F1D7-491D-A0D0-1CCF4F75A085}"/>
    <dgm:cxn modelId="{62503291-89B7-4990-B9A0-FA3431A056B7}" type="presOf" srcId="{238B893B-5D0F-4CBE-BEEB-1BB8FFA3A591}" destId="{ACDB09EC-9790-4EBD-982E-7B417A437255}" srcOrd="0" destOrd="0" presId="urn:microsoft.com/office/officeart/2005/8/layout/bProcess2"/>
    <dgm:cxn modelId="{2D6DA37D-6B6C-4049-B8BF-74412034BD05}" srcId="{32FBAC88-8B3E-4F0B-AACC-586ED303E772}" destId="{795DC509-B705-4DE9-880E-992F2CA4EA25}" srcOrd="7" destOrd="0" parTransId="{1EBA41F4-2F11-4F1E-904C-B2416688DD52}" sibTransId="{5F3E0827-7DD1-4D95-987A-CA1F10EAF801}"/>
    <dgm:cxn modelId="{E2990EA7-D7C6-4D90-B0C9-7FE84B13B03A}" srcId="{32FBAC88-8B3E-4F0B-AACC-586ED303E772}" destId="{67606B7E-675F-4D23-AD6A-F96285343543}" srcOrd="4" destOrd="0" parTransId="{4F47991D-3FA1-4A6C-BC31-D60FC818ACEB}" sibTransId="{238B893B-5D0F-4CBE-BEEB-1BB8FFA3A591}"/>
    <dgm:cxn modelId="{F4AECE23-860D-4433-9B58-C4CBA709E864}" type="presOf" srcId="{6F48A182-C782-4822-81D4-52E4CB97CC2B}" destId="{11F3CCC2-FD72-4E90-8878-A24FF3E15E69}" srcOrd="0" destOrd="0" presId="urn:microsoft.com/office/officeart/2005/8/layout/bProcess2"/>
    <dgm:cxn modelId="{B9532B59-A8D0-410C-9912-315408DBBEB1}" type="presOf" srcId="{84EB0D30-EF02-41AE-95DC-6158B4A50CBD}" destId="{148AFBB3-C924-475B-A237-1201B869E6E6}" srcOrd="0" destOrd="0" presId="urn:microsoft.com/office/officeart/2005/8/layout/bProcess2"/>
    <dgm:cxn modelId="{E9E0BD32-F692-4658-ADC3-D3DEF28D12B2}" srcId="{32FBAC88-8B3E-4F0B-AACC-586ED303E772}" destId="{2B4A0832-5C50-4718-AB47-AE12154760FC}" srcOrd="1" destOrd="0" parTransId="{EB317B39-211F-4660-A332-9A13F5A50BE1}" sibTransId="{DACB6A4B-D3D9-4BE1-97F0-3FB95573017C}"/>
    <dgm:cxn modelId="{1E8BCFD7-C6E5-46C9-97BD-A734ACDBF443}" type="presParOf" srcId="{F07F6771-B050-4263-897C-72E68CA4627A}" destId="{6E65D3F0-A647-4A91-907F-1407BF226B05}" srcOrd="0" destOrd="0" presId="urn:microsoft.com/office/officeart/2005/8/layout/bProcess2"/>
    <dgm:cxn modelId="{204F952B-1D32-477A-8EC9-587E1F96E0E1}" type="presParOf" srcId="{F07F6771-B050-4263-897C-72E68CA4627A}" destId="{3CA5A684-B937-4093-A242-239FB2000C23}" srcOrd="1" destOrd="0" presId="urn:microsoft.com/office/officeart/2005/8/layout/bProcess2"/>
    <dgm:cxn modelId="{8471047A-A5AF-461E-A3D7-5C42EF6AFB60}" type="presParOf" srcId="{F07F6771-B050-4263-897C-72E68CA4627A}" destId="{4CF669B1-9D2D-490A-AB75-AD478F0F8CEA}" srcOrd="2" destOrd="0" presId="urn:microsoft.com/office/officeart/2005/8/layout/bProcess2"/>
    <dgm:cxn modelId="{E767C4B0-7B31-47DD-A7B9-D2363C8DB83E}" type="presParOf" srcId="{4CF669B1-9D2D-490A-AB75-AD478F0F8CEA}" destId="{792F828F-AF7A-40BF-AB1A-1E4E510CA4C9}" srcOrd="0" destOrd="0" presId="urn:microsoft.com/office/officeart/2005/8/layout/bProcess2"/>
    <dgm:cxn modelId="{E7317334-63F8-43D0-9C9A-9BB5853965CB}" type="presParOf" srcId="{4CF669B1-9D2D-490A-AB75-AD478F0F8CEA}" destId="{A8BEBA63-B236-4A7B-B310-7969F3E7D990}" srcOrd="1" destOrd="0" presId="urn:microsoft.com/office/officeart/2005/8/layout/bProcess2"/>
    <dgm:cxn modelId="{E866064B-60E8-4BA6-844E-4CCC2E42AE7F}" type="presParOf" srcId="{F07F6771-B050-4263-897C-72E68CA4627A}" destId="{4A4F42C7-8CFB-47E0-B4D8-F109BF2CE4B1}" srcOrd="3" destOrd="0" presId="urn:microsoft.com/office/officeart/2005/8/layout/bProcess2"/>
    <dgm:cxn modelId="{4A3116AC-424C-4DD5-ABA6-3A03EA5E51F3}" type="presParOf" srcId="{F07F6771-B050-4263-897C-72E68CA4627A}" destId="{ECB23FC5-F751-47C1-87B8-0F99D0BB7562}" srcOrd="4" destOrd="0" presId="urn:microsoft.com/office/officeart/2005/8/layout/bProcess2"/>
    <dgm:cxn modelId="{523A2852-9191-4EEE-AB47-DBB65EB51121}" type="presParOf" srcId="{ECB23FC5-F751-47C1-87B8-0F99D0BB7562}" destId="{840C4F16-96F2-44D8-B55E-CB7F492E33DC}" srcOrd="0" destOrd="0" presId="urn:microsoft.com/office/officeart/2005/8/layout/bProcess2"/>
    <dgm:cxn modelId="{78200BA9-4851-4C5A-B2EF-8F3AF19CE55D}" type="presParOf" srcId="{ECB23FC5-F751-47C1-87B8-0F99D0BB7562}" destId="{331A80AD-B735-435E-AABE-6B3D65A43346}" srcOrd="1" destOrd="0" presId="urn:microsoft.com/office/officeart/2005/8/layout/bProcess2"/>
    <dgm:cxn modelId="{3D0B030B-3B7D-4DA7-A23A-226A200B4CDE}" type="presParOf" srcId="{F07F6771-B050-4263-897C-72E68CA4627A}" destId="{11F3CCC2-FD72-4E90-8878-A24FF3E15E69}" srcOrd="5" destOrd="0" presId="urn:microsoft.com/office/officeart/2005/8/layout/bProcess2"/>
    <dgm:cxn modelId="{7F852E3D-3DD4-41C3-9E97-139A81A73FCA}" type="presParOf" srcId="{F07F6771-B050-4263-897C-72E68CA4627A}" destId="{2121C211-38FB-4CF4-9751-320595728401}" srcOrd="6" destOrd="0" presId="urn:microsoft.com/office/officeart/2005/8/layout/bProcess2"/>
    <dgm:cxn modelId="{6683D9E6-13D8-430E-8D29-D4678EA56118}" type="presParOf" srcId="{2121C211-38FB-4CF4-9751-320595728401}" destId="{E06018A3-DD6F-474A-90B7-770AA1BBD3CD}" srcOrd="0" destOrd="0" presId="urn:microsoft.com/office/officeart/2005/8/layout/bProcess2"/>
    <dgm:cxn modelId="{52E99131-3CA8-434E-B2B6-E89CC39A8F1F}" type="presParOf" srcId="{2121C211-38FB-4CF4-9751-320595728401}" destId="{7865633E-1684-428D-BD72-D9812FE0B878}" srcOrd="1" destOrd="0" presId="urn:microsoft.com/office/officeart/2005/8/layout/bProcess2"/>
    <dgm:cxn modelId="{B1CAD720-23EB-4178-9AB5-851E6FB4875B}" type="presParOf" srcId="{F07F6771-B050-4263-897C-72E68CA4627A}" destId="{148AFBB3-C924-475B-A237-1201B869E6E6}" srcOrd="7" destOrd="0" presId="urn:microsoft.com/office/officeart/2005/8/layout/bProcess2"/>
    <dgm:cxn modelId="{B78122EB-9A22-467D-9AC7-A3C6214E8D1B}" type="presParOf" srcId="{F07F6771-B050-4263-897C-72E68CA4627A}" destId="{3426BC5A-DD8D-4ABF-8BC1-8FF045FCFCA9}" srcOrd="8" destOrd="0" presId="urn:microsoft.com/office/officeart/2005/8/layout/bProcess2"/>
    <dgm:cxn modelId="{D2C720F4-897D-4F68-B8A8-B729533E0E46}" type="presParOf" srcId="{3426BC5A-DD8D-4ABF-8BC1-8FF045FCFCA9}" destId="{70F112C3-90B7-458B-B4FD-15BE0A3F2852}" srcOrd="0" destOrd="0" presId="urn:microsoft.com/office/officeart/2005/8/layout/bProcess2"/>
    <dgm:cxn modelId="{09914F49-C1B9-4898-BBA7-00C5CA058CA5}" type="presParOf" srcId="{3426BC5A-DD8D-4ABF-8BC1-8FF045FCFCA9}" destId="{11E80C9E-3DD2-412D-93CF-E66B3B4EDD32}" srcOrd="1" destOrd="0" presId="urn:microsoft.com/office/officeart/2005/8/layout/bProcess2"/>
    <dgm:cxn modelId="{87A6ECD0-8FAA-4807-B937-8217ECB0EE11}" type="presParOf" srcId="{F07F6771-B050-4263-897C-72E68CA4627A}" destId="{ACDB09EC-9790-4EBD-982E-7B417A437255}" srcOrd="9" destOrd="0" presId="urn:microsoft.com/office/officeart/2005/8/layout/bProcess2"/>
    <dgm:cxn modelId="{04FBB6B0-3CE3-49F1-AB96-014DB4B87F5B}" type="presParOf" srcId="{F07F6771-B050-4263-897C-72E68CA4627A}" destId="{AFA570C0-40A1-4C04-8D67-5A3DDD0CEA9E}" srcOrd="10" destOrd="0" presId="urn:microsoft.com/office/officeart/2005/8/layout/bProcess2"/>
    <dgm:cxn modelId="{5A29038F-74B4-4C5E-961D-04A03E68A1F0}" type="presParOf" srcId="{AFA570C0-40A1-4C04-8D67-5A3DDD0CEA9E}" destId="{653E96FE-01AF-437E-8809-B668360073A1}" srcOrd="0" destOrd="0" presId="urn:microsoft.com/office/officeart/2005/8/layout/bProcess2"/>
    <dgm:cxn modelId="{8DBA0073-6547-440C-84BA-2DD279E93018}" type="presParOf" srcId="{AFA570C0-40A1-4C04-8D67-5A3DDD0CEA9E}" destId="{8D49DE89-24A9-4ABD-BF3C-EA0E0F7CDE2D}" srcOrd="1" destOrd="0" presId="urn:microsoft.com/office/officeart/2005/8/layout/bProcess2"/>
    <dgm:cxn modelId="{B4CAE8D5-370E-4503-8F2C-945FD6A15E54}" type="presParOf" srcId="{F07F6771-B050-4263-897C-72E68CA4627A}" destId="{3A5132F3-D047-4A46-9F25-D2BFE3D32845}" srcOrd="11" destOrd="0" presId="urn:microsoft.com/office/officeart/2005/8/layout/bProcess2"/>
    <dgm:cxn modelId="{A09017A3-D058-4382-B66B-76DAEB653A18}" type="presParOf" srcId="{F07F6771-B050-4263-897C-72E68CA4627A}" destId="{C7F0EB49-B617-47E2-86CE-41787703090C}" srcOrd="12" destOrd="0" presId="urn:microsoft.com/office/officeart/2005/8/layout/bProcess2"/>
    <dgm:cxn modelId="{312A1A91-823B-4F7C-A88D-2B2FF13E3720}" type="presParOf" srcId="{C7F0EB49-B617-47E2-86CE-41787703090C}" destId="{3C2D4266-6ABE-45A7-BA88-E0EB7AE1040F}" srcOrd="0" destOrd="0" presId="urn:microsoft.com/office/officeart/2005/8/layout/bProcess2"/>
    <dgm:cxn modelId="{9558D064-8CC5-4F06-A718-247D9586C9E7}" type="presParOf" srcId="{C7F0EB49-B617-47E2-86CE-41787703090C}" destId="{FE3D1EC5-C141-49FC-90BB-614326DBDEE7}" srcOrd="1" destOrd="0" presId="urn:microsoft.com/office/officeart/2005/8/layout/bProcess2"/>
    <dgm:cxn modelId="{9AC59D44-EA55-4D05-AC0C-AA46B7D85EBD}" type="presParOf" srcId="{F07F6771-B050-4263-897C-72E68CA4627A}" destId="{E3D6872A-E367-4374-9BBF-26BBB8E8C0A9}" srcOrd="13" destOrd="0" presId="urn:microsoft.com/office/officeart/2005/8/layout/bProcess2"/>
    <dgm:cxn modelId="{86C0790D-39AC-4E81-8701-ED9F745F1D77}" type="presParOf" srcId="{F07F6771-B050-4263-897C-72E68CA4627A}" destId="{0D5F0E70-FC65-482F-962E-F3E7A2C7C1BA}" srcOrd="14" destOrd="0" presId="urn:microsoft.com/office/officeart/2005/8/layout/bProcess2"/>
    <dgm:cxn modelId="{51FB8561-EFA3-44B5-85A3-6D2DDBC55FBF}" type="presParOf" srcId="{0D5F0E70-FC65-482F-962E-F3E7A2C7C1BA}" destId="{6CC637BD-E501-4C0A-866E-4379B5056DD2}" srcOrd="0" destOrd="0" presId="urn:microsoft.com/office/officeart/2005/8/layout/bProcess2"/>
    <dgm:cxn modelId="{9CD08CE1-47EA-45DF-98B2-B4BFEFBBE2E5}" type="presParOf" srcId="{0D5F0E70-FC65-482F-962E-F3E7A2C7C1BA}" destId="{6F06CD03-3336-4ECE-9C4E-3FF7F2D60EF3}" srcOrd="1" destOrd="0" presId="urn:microsoft.com/office/officeart/2005/8/layout/bProcess2"/>
    <dgm:cxn modelId="{B7A1D6E2-E206-4EF4-ADA9-992112FEDA0A}" type="presParOf" srcId="{F07F6771-B050-4263-897C-72E68CA4627A}" destId="{844FE059-4E1F-4B9D-A232-3B1DE6CCE838}" srcOrd="15" destOrd="0" presId="urn:microsoft.com/office/officeart/2005/8/layout/bProcess2"/>
    <dgm:cxn modelId="{3737A76D-FA62-4E50-AD6D-8F1CC0B43245}" type="presParOf" srcId="{F07F6771-B050-4263-897C-72E68CA4627A}" destId="{866B3AE2-9259-4E48-B453-18B74675F841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65D3F0-A647-4A91-907F-1407BF226B05}">
      <dsp:nvSpPr>
        <dsp:cNvPr id="0" name=""/>
        <dsp:cNvSpPr/>
      </dsp:nvSpPr>
      <dsp:spPr>
        <a:xfrm>
          <a:off x="155277" y="766337"/>
          <a:ext cx="2027589" cy="197686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A morsel per meal that, knowingly or unknowingly, goes a waste.</a:t>
          </a:r>
          <a:endParaRPr lang="en-IN" sz="18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452211" y="1055842"/>
        <a:ext cx="1433721" cy="1397856"/>
      </dsp:txXfrm>
    </dsp:sp>
    <dsp:sp modelId="{3CA5A684-B937-4093-A242-239FB2000C23}">
      <dsp:nvSpPr>
        <dsp:cNvPr id="0" name=""/>
        <dsp:cNvSpPr/>
      </dsp:nvSpPr>
      <dsp:spPr>
        <a:xfrm rot="10747697">
          <a:off x="535111" y="2779338"/>
          <a:ext cx="1304472" cy="353071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BEBA63-B236-4A7B-B310-7969F3E7D990}">
      <dsp:nvSpPr>
        <dsp:cNvPr id="0" name=""/>
        <dsp:cNvSpPr/>
      </dsp:nvSpPr>
      <dsp:spPr>
        <a:xfrm>
          <a:off x="515707" y="3160007"/>
          <a:ext cx="1366338" cy="11071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Every 10 days</a:t>
          </a:r>
          <a:endParaRPr lang="en-IN" sz="24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715803" y="3322152"/>
        <a:ext cx="966146" cy="782903"/>
      </dsp:txXfrm>
    </dsp:sp>
    <dsp:sp modelId="{4A4F42C7-8CFB-47E0-B4D8-F109BF2CE4B1}">
      <dsp:nvSpPr>
        <dsp:cNvPr id="0" name=""/>
        <dsp:cNvSpPr/>
      </dsp:nvSpPr>
      <dsp:spPr>
        <a:xfrm rot="10988653">
          <a:off x="757574" y="4344331"/>
          <a:ext cx="795640" cy="333537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1A80AD-B735-435E-AABE-6B3D65A43346}">
      <dsp:nvSpPr>
        <dsp:cNvPr id="0" name=""/>
        <dsp:cNvSpPr/>
      </dsp:nvSpPr>
      <dsp:spPr>
        <a:xfrm>
          <a:off x="140858" y="4734233"/>
          <a:ext cx="1916541" cy="15903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Becomes a full size consumable meal.</a:t>
          </a:r>
          <a:endParaRPr lang="en-IN" sz="18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421529" y="4967137"/>
        <a:ext cx="1355199" cy="1124562"/>
      </dsp:txXfrm>
    </dsp:sp>
    <dsp:sp modelId="{11F3CCC2-FD72-4E90-8878-A24FF3E15E69}">
      <dsp:nvSpPr>
        <dsp:cNvPr id="0" name=""/>
        <dsp:cNvSpPr/>
      </dsp:nvSpPr>
      <dsp:spPr>
        <a:xfrm rot="4510109">
          <a:off x="1971026" y="5140222"/>
          <a:ext cx="819308" cy="307880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65633E-1684-428D-BD72-D9812FE0B878}">
      <dsp:nvSpPr>
        <dsp:cNvPr id="0" name=""/>
        <dsp:cNvSpPr/>
      </dsp:nvSpPr>
      <dsp:spPr>
        <a:xfrm>
          <a:off x="2691627" y="3928344"/>
          <a:ext cx="2476844" cy="21627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It implies: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3 meals  a month &amp; 36 MEALS at Year get wasted on an average per person.</a:t>
          </a:r>
          <a:endParaRPr lang="en-IN" sz="20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054352" y="4245079"/>
        <a:ext cx="1751394" cy="1529329"/>
      </dsp:txXfrm>
    </dsp:sp>
    <dsp:sp modelId="{148AFBB3-C924-475B-A237-1201B869E6E6}">
      <dsp:nvSpPr>
        <dsp:cNvPr id="0" name=""/>
        <dsp:cNvSpPr/>
      </dsp:nvSpPr>
      <dsp:spPr>
        <a:xfrm>
          <a:off x="3352801" y="3675022"/>
          <a:ext cx="1154496" cy="211178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E80C9E-3DD2-412D-93CF-E66B3B4EDD32}">
      <dsp:nvSpPr>
        <dsp:cNvPr id="0" name=""/>
        <dsp:cNvSpPr/>
      </dsp:nvSpPr>
      <dsp:spPr>
        <a:xfrm>
          <a:off x="2732658" y="1809721"/>
          <a:ext cx="2394781" cy="18317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1 BILLION  people sleep hungry, every night, around the world.</a:t>
          </a:r>
          <a:endParaRPr lang="en-IN" sz="20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083366" y="2077977"/>
        <a:ext cx="1693365" cy="1295252"/>
      </dsp:txXfrm>
    </dsp:sp>
    <dsp:sp modelId="{ACDB09EC-9790-4EBD-982E-7B417A437255}">
      <dsp:nvSpPr>
        <dsp:cNvPr id="0" name=""/>
        <dsp:cNvSpPr/>
      </dsp:nvSpPr>
      <dsp:spPr>
        <a:xfrm>
          <a:off x="3441750" y="1554465"/>
          <a:ext cx="976597" cy="196607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49DE89-24A9-4ABD-BF3C-EA0E0F7CDE2D}">
      <dsp:nvSpPr>
        <dsp:cNvPr id="0" name=""/>
        <dsp:cNvSpPr/>
      </dsp:nvSpPr>
      <dsp:spPr>
        <a:xfrm>
          <a:off x="2535893" y="1768"/>
          <a:ext cx="2788311" cy="15026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HENCE 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VISION OF</a:t>
          </a:r>
          <a:r>
            <a:rPr lang="en-US" sz="20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36MEALS.COM</a:t>
          </a:r>
          <a:endParaRPr lang="en-US" sz="3200" b="1" kern="1200" dirty="0" smtClean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944232" y="221826"/>
        <a:ext cx="1971633" cy="1062537"/>
      </dsp:txXfrm>
    </dsp:sp>
    <dsp:sp modelId="{3A5132F3-D047-4A46-9F25-D2BFE3D32845}">
      <dsp:nvSpPr>
        <dsp:cNvPr id="0" name=""/>
        <dsp:cNvSpPr/>
      </dsp:nvSpPr>
      <dsp:spPr>
        <a:xfrm rot="5399261">
          <a:off x="5582422" y="491131"/>
          <a:ext cx="486418" cy="523113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3D1EC5-C141-49FC-90BB-614326DBDEE7}">
      <dsp:nvSpPr>
        <dsp:cNvPr id="0" name=""/>
        <dsp:cNvSpPr/>
      </dsp:nvSpPr>
      <dsp:spPr>
        <a:xfrm>
          <a:off x="6318452" y="1768"/>
          <a:ext cx="1864134" cy="15012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LET’S Pledge to not waste FOOD.</a:t>
          </a:r>
          <a:endParaRPr lang="en-IN" sz="24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6591448" y="221617"/>
        <a:ext cx="1318142" cy="1061528"/>
      </dsp:txXfrm>
    </dsp:sp>
    <dsp:sp modelId="{E3D6872A-E367-4374-9BBF-26BBB8E8C0A9}">
      <dsp:nvSpPr>
        <dsp:cNvPr id="0" name=""/>
        <dsp:cNvSpPr/>
      </dsp:nvSpPr>
      <dsp:spPr>
        <a:xfrm rot="10800000">
          <a:off x="6705600" y="1600200"/>
          <a:ext cx="1089838" cy="110274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6CD03-3336-4ECE-9C4E-3FF7F2D60EF3}">
      <dsp:nvSpPr>
        <dsp:cNvPr id="0" name=""/>
        <dsp:cNvSpPr/>
      </dsp:nvSpPr>
      <dsp:spPr>
        <a:xfrm>
          <a:off x="5747174" y="1799073"/>
          <a:ext cx="3006689" cy="192422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Let’s reach a MILLION people to pledge in Next 1 year.</a:t>
          </a:r>
          <a:endParaRPr lang="en-IN" sz="24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6187493" y="2080869"/>
        <a:ext cx="2126051" cy="1360634"/>
      </dsp:txXfrm>
    </dsp:sp>
    <dsp:sp modelId="{844FE059-4E1F-4B9D-A232-3B1DE6CCE838}">
      <dsp:nvSpPr>
        <dsp:cNvPr id="0" name=""/>
        <dsp:cNvSpPr/>
      </dsp:nvSpPr>
      <dsp:spPr>
        <a:xfrm rot="10800000">
          <a:off x="6629401" y="3734684"/>
          <a:ext cx="1242236" cy="283685"/>
        </a:xfrm>
        <a:prstGeom prst="triangle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B3AE2-9259-4E48-B453-18B74675F841}">
      <dsp:nvSpPr>
        <dsp:cNvPr id="0" name=""/>
        <dsp:cNvSpPr/>
      </dsp:nvSpPr>
      <dsp:spPr>
        <a:xfrm>
          <a:off x="5921663" y="4021148"/>
          <a:ext cx="2657712" cy="2379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36 MILLION MEALS</a:t>
          </a:r>
          <a:r>
            <a:rPr lang="en-US" sz="28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will get prevented from getting wasted!!!</a:t>
          </a:r>
          <a:endParaRPr lang="en-IN" sz="18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6310876" y="4369640"/>
        <a:ext cx="1879286" cy="1682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8600" y="-152400"/>
            <a:ext cx="9448800" cy="70776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F-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33800" y="1752600"/>
            <a:ext cx="5038361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logo-36meal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0" y="0"/>
            <a:ext cx="548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Franklin Gothic Demi Cond" pitchFamily="34" charset="0"/>
              </a:rPr>
              <a:t>We all love food!</a:t>
            </a:r>
            <a:endParaRPr lang="en-IN" sz="54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pic>
        <p:nvPicPr>
          <p:cNvPr id="6" name="Picture 5" descr="F-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" y="565543"/>
            <a:ext cx="5562600" cy="37016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F-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9600" y="2747908"/>
            <a:ext cx="4876800" cy="3652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F-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24200" y="2514600"/>
            <a:ext cx="342900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DOH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0" y="1371600"/>
            <a:ext cx="4876800" cy="292608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6" name="Picture 5" descr="PDOH-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0" y="3069989"/>
            <a:ext cx="4495800" cy="3254611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05200" y="-8930"/>
            <a:ext cx="563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Franklin Gothic Demi Cond" pitchFamily="34" charset="0"/>
              </a:rPr>
              <a:t>They Also Love Food!</a:t>
            </a:r>
            <a:endParaRPr lang="en-IN" sz="54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pic>
        <p:nvPicPr>
          <p:cNvPr id="9" name="Picture 8" descr="PDOH-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83080" y="631372"/>
            <a:ext cx="3169920" cy="2264228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" name="Picture 9" descr="PDOH-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64502" y="4038600"/>
            <a:ext cx="2645498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04800" y="6106180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Franklin Gothic Demi Cond" pitchFamily="34" charset="0"/>
              </a:rPr>
              <a:t>But unfortunately, they don’t get enough of it!</a:t>
            </a:r>
            <a:endParaRPr lang="en-IN" sz="2800" dirty="0">
              <a:latin typeface="Franklin Gothic Demi Cond" pitchFamily="34" charset="0"/>
            </a:endParaRPr>
          </a:p>
        </p:txBody>
      </p:sp>
      <p:pic>
        <p:nvPicPr>
          <p:cNvPr id="4" name="Picture 3" descr="PDOH-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2000" y="2183969"/>
            <a:ext cx="3200400" cy="2083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76200"/>
            <a:ext cx="830580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latin typeface="Cooper Std Black" pitchFamily="18" charset="0"/>
              </a:rPr>
              <a:t>Can </a:t>
            </a:r>
          </a:p>
          <a:p>
            <a:pPr algn="ctr"/>
            <a:r>
              <a:rPr lang="en-US" sz="13800" dirty="0" smtClean="0">
                <a:solidFill>
                  <a:schemeClr val="bg1"/>
                </a:solidFill>
                <a:latin typeface="Cooper Std Black" pitchFamily="18" charset="0"/>
              </a:rPr>
              <a:t>“WE”</a:t>
            </a:r>
          </a:p>
          <a:p>
            <a:pPr algn="ctr"/>
            <a:r>
              <a:rPr lang="en-US" sz="7200" dirty="0" smtClean="0">
                <a:latin typeface="Cooper Std Black" pitchFamily="18" charset="0"/>
              </a:rPr>
              <a:t>do</a:t>
            </a:r>
          </a:p>
          <a:p>
            <a:pPr algn="ctr"/>
            <a:r>
              <a:rPr lang="en-US" sz="7200" dirty="0" smtClean="0">
                <a:latin typeface="Cooper Std Black" pitchFamily="18" charset="0"/>
              </a:rPr>
              <a:t>“SOMETHING”</a:t>
            </a:r>
          </a:p>
          <a:p>
            <a:pPr algn="ctr"/>
            <a:r>
              <a:rPr lang="en-US" sz="7200" dirty="0" smtClean="0">
                <a:latin typeface="Cooper Std Black" pitchFamily="18" charset="0"/>
              </a:rPr>
              <a:t>for them?</a:t>
            </a:r>
            <a:endParaRPr lang="en-IN" sz="7200" dirty="0">
              <a:latin typeface="Cooper Std Black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0"/>
            <a:ext cx="8305800" cy="626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 smtClean="0">
                <a:latin typeface="Cooper Std Black" pitchFamily="18" charset="0"/>
              </a:rPr>
              <a:t>!!!YES!!!</a:t>
            </a:r>
          </a:p>
          <a:p>
            <a:pPr algn="ctr"/>
            <a:r>
              <a:rPr lang="en-US" sz="11500" dirty="0" smtClean="0">
                <a:solidFill>
                  <a:schemeClr val="bg1"/>
                </a:solidFill>
                <a:latin typeface="Cooper Std Black" pitchFamily="18" charset="0"/>
              </a:rPr>
              <a:t>‘WE CAN’</a:t>
            </a:r>
          </a:p>
          <a:p>
            <a:pPr algn="ctr"/>
            <a:r>
              <a:rPr lang="en-US" sz="6600" dirty="0" smtClean="0">
                <a:latin typeface="Cooper Std Black" pitchFamily="18" charset="0"/>
              </a:rPr>
              <a:t>~ Just A Few Simple Steps To Be Taken!</a:t>
            </a:r>
            <a:endParaRPr lang="en-US" sz="8800" dirty="0" smtClean="0">
              <a:latin typeface="Cooper Std Black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oodwaste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2400" y="1552575"/>
            <a:ext cx="4533900" cy="340042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pic>
        <p:nvPicPr>
          <p:cNvPr id="4" name="Picture 3" descr="foodwast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953322"/>
            <a:ext cx="4219575" cy="278047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Picture 4" descr="foodwaste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" y="2776894"/>
            <a:ext cx="6096000" cy="370010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TextBox 6"/>
          <p:cNvSpPr txBox="1"/>
          <p:nvPr/>
        </p:nvSpPr>
        <p:spPr>
          <a:xfrm>
            <a:off x="3429000" y="7203"/>
            <a:ext cx="586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00B050"/>
                </a:solidFill>
                <a:latin typeface="Franklin Gothic Demi Cond" pitchFamily="34" charset="0"/>
              </a:rPr>
              <a:t>At times, We all do this!</a:t>
            </a:r>
            <a:endParaRPr lang="en-IN" sz="48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7350" y="5410200"/>
            <a:ext cx="1932850" cy="1447800"/>
          </a:xfrm>
          <a:prstGeom prst="rect">
            <a:avLst/>
          </a:prstGeom>
        </p:spPr>
      </p:pic>
      <p:pic>
        <p:nvPicPr>
          <p:cNvPr id="4" name="Picture 3" descr="EP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0" y="2514600"/>
            <a:ext cx="5234771" cy="452360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7" name="Picture 6" descr="EP-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43400" y="4876800"/>
            <a:ext cx="30861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EP-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57600" y="838200"/>
            <a:ext cx="4721772" cy="4572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Picture 4" descr="EP-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76200" y="685800"/>
            <a:ext cx="5655588" cy="34290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9" name="TextBox 8"/>
          <p:cNvSpPr txBox="1"/>
          <p:nvPr/>
        </p:nvSpPr>
        <p:spPr>
          <a:xfrm>
            <a:off x="152400" y="130314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B050"/>
                </a:solidFill>
                <a:latin typeface="Franklin Gothic Demi Cond" pitchFamily="34" charset="0"/>
              </a:rPr>
              <a:t>We can do LOTS, IF we can just do this much!</a:t>
            </a:r>
            <a:endParaRPr lang="en-IN" sz="40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0" y="4983540"/>
            <a:ext cx="8229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EAT RIGHT! </a:t>
            </a:r>
          </a:p>
          <a:p>
            <a:r>
              <a:rPr lang="en-US" sz="4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DO NOT WASTE FOOD!</a:t>
            </a:r>
            <a:endParaRPr lang="en-IN" sz="48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3872"/>
            <a:ext cx="9144000" cy="6717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00B050"/>
                </a:solidFill>
                <a:latin typeface="Cooper Black" pitchFamily="18" charset="0"/>
              </a:rPr>
              <a:t>SIMPLE PLEDGE:</a:t>
            </a:r>
          </a:p>
          <a:p>
            <a:pPr algn="ctr"/>
            <a:endParaRPr lang="en-US" sz="2400" dirty="0" smtClean="0">
              <a:latin typeface="Cooper Black" pitchFamily="18" charset="0"/>
            </a:endParaRPr>
          </a:p>
          <a:p>
            <a:pPr algn="ctr"/>
            <a:r>
              <a:rPr lang="en-US" sz="6000" dirty="0" smtClean="0">
                <a:solidFill>
                  <a:schemeClr val="bg1"/>
                </a:solidFill>
                <a:latin typeface="Cooper Black" pitchFamily="18" charset="0"/>
              </a:rPr>
              <a:t>DO NOT </a:t>
            </a:r>
          </a:p>
          <a:p>
            <a:pPr algn="ctr"/>
            <a:r>
              <a:rPr lang="en-US" sz="6000" dirty="0" smtClean="0">
                <a:solidFill>
                  <a:schemeClr val="bg1"/>
                </a:solidFill>
                <a:latin typeface="Cooper Black" pitchFamily="18" charset="0"/>
              </a:rPr>
              <a:t>WASTE FOOD ‘EVER’</a:t>
            </a:r>
          </a:p>
          <a:p>
            <a:pPr algn="ctr"/>
            <a:r>
              <a:rPr lang="en-US" sz="6600" dirty="0" smtClean="0">
                <a:latin typeface="Cooper Black" pitchFamily="18" charset="0"/>
              </a:rPr>
              <a:t>&amp; </a:t>
            </a:r>
          </a:p>
          <a:p>
            <a:pPr algn="ctr"/>
            <a:r>
              <a:rPr lang="en-US" sz="6600" dirty="0" smtClean="0">
                <a:latin typeface="Cooper Black" pitchFamily="18" charset="0"/>
              </a:rPr>
              <a:t>‘DONATE MEALS’</a:t>
            </a:r>
            <a:endParaRPr lang="en-US" sz="4800" dirty="0" smtClean="0">
              <a:latin typeface="Cooper Black" pitchFamily="18" charset="0"/>
            </a:endParaRPr>
          </a:p>
          <a:p>
            <a:pPr algn="ctr"/>
            <a:r>
              <a:rPr lang="en-US" sz="2400" dirty="0" smtClean="0">
                <a:latin typeface="Cooper Black" pitchFamily="18" charset="0"/>
              </a:rPr>
              <a:t>(Donate to genuine needy, whenever you can!)</a:t>
            </a:r>
          </a:p>
          <a:p>
            <a:pPr algn="ctr"/>
            <a:endParaRPr lang="en-US" sz="800" dirty="0" smtClean="0">
              <a:latin typeface="Cooper Black" pitchFamily="18" charset="0"/>
            </a:endParaRPr>
          </a:p>
          <a:p>
            <a:pPr algn="ctr"/>
            <a:r>
              <a:rPr lang="en-US" sz="4800" dirty="0" smtClean="0">
                <a:latin typeface="Cooper Black" pitchFamily="18" charset="0"/>
              </a:rPr>
              <a:t> </a:t>
            </a:r>
            <a:r>
              <a:rPr lang="en-US" sz="6000" dirty="0" smtClean="0">
                <a:latin typeface="Cooper Black" pitchFamily="18" charset="0"/>
              </a:rPr>
              <a:t>YOU READY?</a:t>
            </a:r>
            <a:endParaRPr lang="en-IN" sz="6000" dirty="0">
              <a:latin typeface="Cooper Black" pitchFamily="18" charset="0"/>
            </a:endParaRPr>
          </a:p>
        </p:txBody>
      </p:sp>
      <p:pic>
        <p:nvPicPr>
          <p:cNvPr id="6" name="Picture 5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9543" y="1066800"/>
            <a:ext cx="7858657" cy="58865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434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rgbClr val="00B050"/>
                </a:solidFill>
                <a:latin typeface="Franklin Gothic Demi Cond" pitchFamily="34" charset="0"/>
              </a:rPr>
              <a:t>!!!ONE BREAKTHROUGH STEP!!!</a:t>
            </a:r>
            <a:endParaRPr lang="en-IN" sz="54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pic>
        <p:nvPicPr>
          <p:cNvPr id="6" name="Picture 5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757580">
            <a:off x="1679488" y="759424"/>
            <a:ext cx="7233655" cy="2800767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reflection blurRad="6350" stA="50000" endA="300" endPos="55000" dir="5400000" sy="-100000" algn="bl" rotWithShape="0"/>
            <a:softEdge rad="127000"/>
          </a:effectLst>
          <a:scene3d>
            <a:camera prst="perspectiveContrastingRightFacing"/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Adobe Garamond Pro Bold" pitchFamily="18" charset="0"/>
              </a:rPr>
              <a:t>OUR MOTTO!</a:t>
            </a:r>
            <a:endParaRPr lang="en-IN" sz="8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Adobe Garamond Pro Bold" pitchFamily="18" charset="0"/>
            </a:endParaRPr>
          </a:p>
        </p:txBody>
      </p:sp>
      <p:pic>
        <p:nvPicPr>
          <p:cNvPr id="3" name="Picture 2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1319020">
            <a:off x="375255" y="1261344"/>
            <a:ext cx="8397566" cy="430887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635000"/>
          </a:effectLst>
          <a:scene3d>
            <a:camera prst="isometricOffAxis1Right"/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en-US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Rockwell Condensed" pitchFamily="18" charset="0"/>
              </a:rPr>
              <a:t> Food Not Wasted, Is Food Created!</a:t>
            </a:r>
          </a:p>
          <a:p>
            <a:pPr marL="457200" indent="-457200" algn="ctr"/>
            <a:endParaRPr lang="en-US" b="1" dirty="0" smtClean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Rockwell Condensed" pitchFamily="18" charset="0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Rockwell Condensed" pitchFamily="18" charset="0"/>
              </a:rPr>
              <a:t>HUNGER-FREE WORLD!!!</a:t>
            </a:r>
          </a:p>
          <a:p>
            <a:pPr marL="457200" indent="-457200" algn="ctr"/>
            <a:endParaRPr lang="en-US" b="1" dirty="0" smtClean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/>
              </a:solidFill>
              <a:latin typeface="Rockwell Condensed" pitchFamily="18" charset="0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Rockwell Condensed" pitchFamily="18" charset="0"/>
              </a:rPr>
              <a:t>No LEFT-OVERs at any meal!</a:t>
            </a:r>
          </a:p>
          <a:p>
            <a:pPr marL="457200" indent="-457200" algn="ctr">
              <a:buFont typeface="Arial" pitchFamily="34" charset="0"/>
              <a:buChar char="•"/>
            </a:pPr>
            <a:endParaRPr lang="en-US" b="1" dirty="0" smtClean="0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tx1">
                  <a:lumMod val="95000"/>
                  <a:lumOff val="5000"/>
                </a:schemeClr>
              </a:solidFill>
              <a:latin typeface="Rockwell Condensed" pitchFamily="18" charset="0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en-US" sz="44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Rockwell Condensed" pitchFamily="18" charset="0"/>
              </a:rPr>
              <a:t>All have rights to FOOD, not just the ABLE.</a:t>
            </a:r>
          </a:p>
        </p:txBody>
      </p:sp>
      <p:pic>
        <p:nvPicPr>
          <p:cNvPr id="4" name="Picture 3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4800" y="1405384"/>
            <a:ext cx="8534400" cy="3808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6200" dirty="0" smtClean="0">
                <a:solidFill>
                  <a:schemeClr val="bg1"/>
                </a:solidFill>
                <a:latin typeface="Franklin Gothic Demi Cond" pitchFamily="34" charset="0"/>
                <a:cs typeface="Aharoni" pitchFamily="2" charset="-79"/>
              </a:rPr>
              <a:t>WHY</a:t>
            </a:r>
            <a:r>
              <a:rPr lang="en-US" sz="4000" dirty="0" smtClean="0">
                <a:solidFill>
                  <a:schemeClr val="bg1"/>
                </a:solidFill>
                <a:latin typeface="Franklin Gothic Demi Cond" pitchFamily="34" charset="0"/>
                <a:cs typeface="Aharoni" pitchFamily="2" charset="-79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Franklin Gothic Demi Cond" pitchFamily="34" charset="0"/>
                <a:cs typeface="Aharoni" pitchFamily="2" charset="-79"/>
              </a:rPr>
              <a:t>the name</a:t>
            </a:r>
            <a:r>
              <a:rPr lang="en-US" sz="4000" dirty="0" smtClean="0">
                <a:solidFill>
                  <a:schemeClr val="bg1"/>
                </a:solidFill>
                <a:latin typeface="Cooper Std Black" pitchFamily="18" charset="0"/>
                <a:cs typeface="Aharoni" pitchFamily="2" charset="-79"/>
              </a:rPr>
              <a:t> </a:t>
            </a:r>
            <a:r>
              <a:rPr lang="en-US" sz="6500" dirty="0" smtClean="0">
                <a:solidFill>
                  <a:schemeClr val="bg1"/>
                </a:solidFill>
                <a:latin typeface="Franklin Gothic Demi Cond" pitchFamily="34" charset="0"/>
                <a:cs typeface="Aharoni" pitchFamily="2" charset="-79"/>
              </a:rPr>
              <a:t>36meals.com?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4800" dirty="0" smtClean="0">
                <a:latin typeface="Cooper Std Black" pitchFamily="18" charset="0"/>
                <a:cs typeface="Aharoni" pitchFamily="2" charset="-79"/>
              </a:rPr>
              <a:t>How does it work?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4800" dirty="0" smtClean="0">
                <a:latin typeface="Cooper Std Black" pitchFamily="18" charset="0"/>
                <a:cs typeface="Aharoni" pitchFamily="2" charset="-79"/>
              </a:rPr>
              <a:t>Targets to be achieved?</a:t>
            </a:r>
            <a:endParaRPr lang="en-IN" sz="4800" dirty="0">
              <a:latin typeface="Cooper Std Black" pitchFamily="18" charset="0"/>
              <a:cs typeface="Aharoni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98129" y="-109448"/>
            <a:ext cx="184587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???</a:t>
            </a:r>
            <a:endParaRPr lang="en-IN" sz="115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228600" y="228600"/>
          <a:ext cx="88392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logo-36meal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524000" cy="11415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43200" y="83403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00B050"/>
                </a:solidFill>
                <a:latin typeface="Franklin Gothic Demi Cond" pitchFamily="34" charset="0"/>
              </a:rPr>
              <a:t>Categories Of Supporters!</a:t>
            </a:r>
            <a:endParaRPr lang="en-IN" sz="48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322725"/>
            <a:ext cx="80772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bg1"/>
                </a:solidFill>
                <a:latin typeface="Franklin Gothic Demi Cond" pitchFamily="34" charset="0"/>
              </a:rPr>
              <a:t>Individuals.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bg1"/>
                </a:solidFill>
                <a:latin typeface="Franklin Gothic Demi Cond" pitchFamily="34" charset="0"/>
              </a:rPr>
              <a:t>Institutions/Organizations/companies.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Franklin Gothic Demi Cond" pitchFamily="34" charset="0"/>
              </a:rPr>
              <a:t>Restaurants/food-chains.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>
                <a:latin typeface="Franklin Gothic Demi Cond" pitchFamily="34" charset="0"/>
              </a:rPr>
              <a:t>Events-Parties/weddings/reunions/conferences.</a:t>
            </a:r>
          </a:p>
          <a:p>
            <a:r>
              <a:rPr lang="en-US" sz="3200" dirty="0" smtClean="0">
                <a:latin typeface="Franklin Gothic Demi Cond" pitchFamily="34" charset="0"/>
              </a:rPr>
              <a:t>  </a:t>
            </a:r>
            <a:r>
              <a:rPr lang="en-US" sz="2400" dirty="0" smtClean="0">
                <a:latin typeface="Franklin Gothic Demi Cond" pitchFamily="34" charset="0"/>
              </a:rPr>
              <a:t>(other events of similar nature, where food is served.)</a:t>
            </a:r>
            <a:endParaRPr lang="en-IN" sz="3200" dirty="0">
              <a:latin typeface="Franklin Gothic Demi Cond" pitchFamily="34" charset="0"/>
            </a:endParaRPr>
          </a:p>
        </p:txBody>
      </p:sp>
      <p:pic>
        <p:nvPicPr>
          <p:cNvPr id="6" name="Picture 5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2200" y="83403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00B050"/>
                </a:solidFill>
                <a:latin typeface="Franklin Gothic Demi Cond" pitchFamily="34" charset="0"/>
              </a:rPr>
              <a:t>Individuals Can Register as:</a:t>
            </a:r>
            <a:endParaRPr lang="en-IN" sz="48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143000"/>
            <a:ext cx="5410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8000" dirty="0" smtClean="0">
                <a:solidFill>
                  <a:schemeClr val="bg1"/>
                </a:solidFill>
                <a:latin typeface="Franklin Gothic Demi Cond" pitchFamily="34" charset="0"/>
              </a:rPr>
              <a:t>Beginners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6000" dirty="0" smtClean="0">
                <a:latin typeface="Franklin Gothic Demi Cond" pitchFamily="34" charset="0"/>
              </a:rPr>
              <a:t>Intermediates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6000" dirty="0" smtClean="0">
                <a:latin typeface="Franklin Gothic Demi Cond" pitchFamily="34" charset="0"/>
              </a:rPr>
              <a:t>Experts</a:t>
            </a:r>
            <a:endParaRPr lang="en-IN" sz="6000" dirty="0">
              <a:latin typeface="Franklin Gothic Demi Cond" pitchFamily="34" charset="0"/>
            </a:endParaRPr>
          </a:p>
        </p:txBody>
      </p:sp>
      <p:pic>
        <p:nvPicPr>
          <p:cNvPr id="6" name="Picture 5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" y="5867400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Franklin Gothic Medium Cond" pitchFamily="34" charset="0"/>
              </a:rPr>
              <a:t>For categories apart from Individuals, Log on to our website www.36meals.com for details or Mail us@ 36meals@gmail.com.</a:t>
            </a:r>
            <a:endParaRPr lang="en-IN" sz="2000" dirty="0">
              <a:latin typeface="Franklin Gothic Medium Con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95600" y="0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  <a:latin typeface="Franklin Gothic Demi Cond" pitchFamily="34" charset="0"/>
              </a:rPr>
              <a:t>COMMON PLEDGES!</a:t>
            </a:r>
            <a:endParaRPr lang="en-IN" sz="60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633478"/>
            <a:ext cx="8534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IN" sz="3600" dirty="0" smtClean="0">
                <a:solidFill>
                  <a:schemeClr val="bg1"/>
                </a:solidFill>
                <a:latin typeface="Franklin Gothic Demi Cond" pitchFamily="34" charset="0"/>
              </a:rPr>
              <a:t>I pledge, to ensure, I would not waste even a morsel of food henceforth, at any meal I take.</a:t>
            </a:r>
            <a:r>
              <a:rPr lang="en-IN" sz="3600" dirty="0" smtClean="0">
                <a:latin typeface="Franklin Gothic Demi Cond" pitchFamily="34" charset="0"/>
              </a:rPr>
              <a:t/>
            </a:r>
            <a:br>
              <a:rPr lang="en-IN" sz="3600" dirty="0" smtClean="0">
                <a:latin typeface="Franklin Gothic Demi Cond" pitchFamily="34" charset="0"/>
              </a:rPr>
            </a:br>
            <a:endParaRPr lang="en-IN" sz="3600" dirty="0" smtClean="0">
              <a:latin typeface="Franklin Gothic Demi Con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IN" sz="3600" dirty="0" smtClean="0">
                <a:latin typeface="Franklin Gothic Demi Cond" pitchFamily="34" charset="0"/>
              </a:rPr>
              <a:t>I shall encourage others, I interact with, for the same.</a:t>
            </a:r>
            <a:endParaRPr lang="en-IN" sz="3600" dirty="0">
              <a:latin typeface="Franklin Gothic Demi Cond" pitchFamily="34" charset="0"/>
            </a:endParaRPr>
          </a:p>
        </p:txBody>
      </p:sp>
      <p:pic>
        <p:nvPicPr>
          <p:cNvPr id="6" name="Picture 5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67400" y="76200"/>
            <a:ext cx="32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  <a:latin typeface="Franklin Gothic Demi Cond" pitchFamily="34" charset="0"/>
              </a:rPr>
              <a:t>PLEDGES!</a:t>
            </a:r>
            <a:endParaRPr lang="en-IN" sz="60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939225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  <a:latin typeface="Cooper Std Black" pitchFamily="18" charset="0"/>
              </a:rPr>
              <a:t>Beginners</a:t>
            </a:r>
            <a:endParaRPr lang="en-IN" sz="3200" dirty="0">
              <a:solidFill>
                <a:srgbClr val="002060"/>
              </a:solidFill>
              <a:latin typeface="Cooper Std Black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0" y="2463225"/>
            <a:ext cx="342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F273"/>
                </a:solidFill>
                <a:latin typeface="Cooper Std Black" pitchFamily="18" charset="0"/>
              </a:rPr>
              <a:t>Intermediates</a:t>
            </a:r>
            <a:endParaRPr lang="en-IN" sz="3200" dirty="0">
              <a:solidFill>
                <a:srgbClr val="00F273"/>
              </a:solidFill>
              <a:latin typeface="Cooper Std Black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4139625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Cooper Std Black" pitchFamily="18" charset="0"/>
              </a:rPr>
              <a:t>Experts</a:t>
            </a:r>
            <a:endParaRPr lang="en-IN" sz="3200" dirty="0">
              <a:solidFill>
                <a:srgbClr val="0070C0"/>
              </a:solidFill>
              <a:latin typeface="Cooper Std Black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1566952"/>
            <a:ext cx="35814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200" dirty="0" smtClean="0">
                <a:solidFill>
                  <a:schemeClr val="bg1"/>
                </a:solidFill>
                <a:latin typeface="Cooper Std Black" pitchFamily="18" charset="0"/>
              </a:rPr>
              <a:t>I shall donate at least ONE meal, to a person genuinely in need, every single YEAR. </a:t>
            </a:r>
          </a:p>
          <a:p>
            <a:endParaRPr lang="en-IN" sz="1050" b="1" dirty="0" smtClean="0"/>
          </a:p>
          <a:p>
            <a:r>
              <a:rPr lang="en-IN" sz="1600" b="1" dirty="0" smtClean="0"/>
              <a:t>(Hence at least 36 meals every 36 years)</a:t>
            </a:r>
            <a:endParaRPr lang="en-IN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486400" y="3000851"/>
            <a:ext cx="36576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200" dirty="0" smtClean="0">
                <a:latin typeface="Cooper Std Black" pitchFamily="18" charset="0"/>
              </a:rPr>
              <a:t>I shall donate at least ONE meal, to a person genuinely in need, every single MONTH. </a:t>
            </a:r>
          </a:p>
          <a:p>
            <a:r>
              <a:rPr lang="en-IN" sz="1600" b="1" dirty="0" smtClean="0"/>
              <a:t>(Hence at least 36 meals every 3 years)</a:t>
            </a:r>
            <a:endParaRPr lang="en-IN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43000" y="4677251"/>
            <a:ext cx="381000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200" dirty="0" smtClean="0">
                <a:latin typeface="Cooper Std Black" pitchFamily="18" charset="0"/>
              </a:rPr>
              <a:t>I shall donate at least </a:t>
            </a:r>
          </a:p>
          <a:p>
            <a:r>
              <a:rPr lang="en-IN" sz="2200" dirty="0" smtClean="0">
                <a:latin typeface="Cooper Std Black" pitchFamily="18" charset="0"/>
              </a:rPr>
              <a:t>ONE meal, to a person genuinely in need, every 10 DAYS. </a:t>
            </a:r>
          </a:p>
          <a:p>
            <a:r>
              <a:rPr lang="en-IN" sz="1600" b="1" dirty="0" smtClean="0"/>
              <a:t>(Hence at least 36 meals every single year)</a:t>
            </a:r>
            <a:endParaRPr lang="en-IN" sz="1600" b="1" dirty="0"/>
          </a:p>
        </p:txBody>
      </p:sp>
      <p:pic>
        <p:nvPicPr>
          <p:cNvPr id="11" name="Picture 10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8400" y="-57329"/>
            <a:ext cx="2895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solidFill>
                  <a:srgbClr val="00B050"/>
                </a:solidFill>
                <a:latin typeface="Franklin Gothic Demi Cond" pitchFamily="34" charset="0"/>
              </a:rPr>
              <a:t>Targets:</a:t>
            </a:r>
            <a:endParaRPr lang="en-IN" sz="66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447800"/>
            <a:ext cx="8382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4800" dirty="0" smtClean="0">
                <a:solidFill>
                  <a:schemeClr val="bg1"/>
                </a:solidFill>
                <a:latin typeface="Franklin Gothic Medium Cond" pitchFamily="34" charset="0"/>
              </a:rPr>
              <a:t>Reach 1 Million people to pledge for the Cause </a:t>
            </a:r>
            <a:r>
              <a:rPr lang="en-US" dirty="0" smtClean="0">
                <a:solidFill>
                  <a:schemeClr val="bg1"/>
                </a:solidFill>
                <a:latin typeface="Franklin Gothic Medium Cond" pitchFamily="34" charset="0"/>
              </a:rPr>
              <a:t>(Deadline: 7</a:t>
            </a:r>
            <a:r>
              <a:rPr lang="en-US" baseline="30000" dirty="0" smtClean="0">
                <a:solidFill>
                  <a:schemeClr val="bg1"/>
                </a:solidFill>
                <a:latin typeface="Franklin Gothic Medium Cond" pitchFamily="34" charset="0"/>
              </a:rPr>
              <a:t>th</a:t>
            </a:r>
            <a:r>
              <a:rPr lang="en-US" dirty="0" smtClean="0">
                <a:solidFill>
                  <a:schemeClr val="bg1"/>
                </a:solidFill>
                <a:latin typeface="Franklin Gothic Medium Cond" pitchFamily="34" charset="0"/>
              </a:rPr>
              <a:t> September, </a:t>
            </a:r>
            <a:r>
              <a:rPr lang="en-US" dirty="0">
                <a:solidFill>
                  <a:schemeClr val="bg1"/>
                </a:solidFill>
                <a:latin typeface="Franklin Gothic Medium Cond" pitchFamily="34" charset="0"/>
              </a:rPr>
              <a:t>2014)</a:t>
            </a:r>
            <a:r>
              <a:rPr lang="en-US" sz="4800" dirty="0" smtClean="0">
                <a:solidFill>
                  <a:schemeClr val="bg1"/>
                </a:solidFill>
                <a:latin typeface="Franklin Gothic Medium Cond" pitchFamily="34" charset="0"/>
              </a:rPr>
              <a:t>.</a:t>
            </a:r>
            <a:endParaRPr lang="en-US" sz="4800" dirty="0" smtClean="0">
              <a:solidFill>
                <a:schemeClr val="bg1"/>
              </a:solidFill>
              <a:latin typeface="Franklin Gothic Medium Cond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2000" dirty="0" smtClean="0">
              <a:latin typeface="Franklin Gothic Medium Con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Franklin Gothic Medium Cond" pitchFamily="34" charset="0"/>
              </a:rPr>
              <a:t>Prevent 36 Million Meals from getting wasted before 7 Sep. </a:t>
            </a:r>
            <a:r>
              <a:rPr lang="en-US" sz="3600" dirty="0">
                <a:latin typeface="Franklin Gothic Medium Cond" pitchFamily="34" charset="0"/>
              </a:rPr>
              <a:t>2014. </a:t>
            </a:r>
            <a:endParaRPr lang="en-US" sz="3600" dirty="0" smtClean="0">
              <a:latin typeface="Franklin Gothic Medium Cond" pitchFamily="34" charset="0"/>
            </a:endParaRPr>
          </a:p>
          <a:p>
            <a:endParaRPr lang="en-US" sz="2000" dirty="0" smtClean="0">
              <a:latin typeface="Franklin Gothic Medium Cond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Franklin Gothic Medium Cond" pitchFamily="34" charset="0"/>
              </a:rPr>
              <a:t>Achieve donation of at least 36,000 meals before 7 Sept. </a:t>
            </a:r>
            <a:r>
              <a:rPr lang="en-US" sz="3600" dirty="0">
                <a:latin typeface="Franklin Gothic Medium Cond" pitchFamily="34" charset="0"/>
              </a:rPr>
              <a:t>2014.</a:t>
            </a:r>
            <a:endParaRPr lang="en-IN" sz="3600" dirty="0">
              <a:latin typeface="Franklin Gothic Medium Cond" pitchFamily="34" charset="0"/>
            </a:endParaRPr>
          </a:p>
        </p:txBody>
      </p:sp>
      <p:pic>
        <p:nvPicPr>
          <p:cNvPr id="4" name="Picture 3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0"/>
            <a:ext cx="8763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B050"/>
                </a:solidFill>
                <a:latin typeface="Franklin Gothic Demi Cond" pitchFamily="34" charset="0"/>
              </a:rPr>
              <a:t>To Register &amp; Support the Vision </a:t>
            </a:r>
          </a:p>
          <a:p>
            <a:pPr algn="ctr"/>
            <a:r>
              <a:rPr lang="en-US" sz="4400" dirty="0" smtClean="0">
                <a:solidFill>
                  <a:srgbClr val="00B050"/>
                </a:solidFill>
                <a:latin typeface="Franklin Gothic Demi Cond" pitchFamily="34" charset="0"/>
              </a:rPr>
              <a:t>Log on to: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" y="1600200"/>
            <a:ext cx="90678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00" dirty="0" smtClean="0">
                <a:solidFill>
                  <a:schemeClr val="bg1"/>
                </a:solidFill>
                <a:latin typeface="Franklin Gothic Demi Cond" pitchFamily="34" charset="0"/>
              </a:rPr>
              <a:t>http://www.36meals.com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4939605"/>
            <a:ext cx="533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oper Std Black" pitchFamily="18" charset="0"/>
              </a:rPr>
              <a:t>For any Queries/Feedback:</a:t>
            </a:r>
          </a:p>
          <a:p>
            <a:endParaRPr lang="en-US" sz="1100" dirty="0" smtClean="0">
              <a:latin typeface="Cooper Std Black" pitchFamily="18" charset="0"/>
            </a:endParaRPr>
          </a:p>
          <a:p>
            <a:r>
              <a:rPr lang="en-US" sz="2400" dirty="0" smtClean="0">
                <a:latin typeface="Cooper Std Black" pitchFamily="18" charset="0"/>
              </a:rPr>
              <a:t>Mail us@ </a:t>
            </a:r>
          </a:p>
          <a:p>
            <a:r>
              <a:rPr lang="en-US" sz="2400" dirty="0" smtClean="0">
                <a:latin typeface="Cooper Std Black" pitchFamily="18" charset="0"/>
              </a:rPr>
              <a:t>36meals@gmail.com</a:t>
            </a:r>
            <a:endParaRPr lang="en-IN" sz="2400" dirty="0">
              <a:latin typeface="Cooper Std Black" pitchFamily="18" charset="0"/>
            </a:endParaRPr>
          </a:p>
        </p:txBody>
      </p:sp>
      <p:pic>
        <p:nvPicPr>
          <p:cNvPr id="8" name="Picture 7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39000" y="5334000"/>
            <a:ext cx="1932850" cy="1447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2400" y="3119735"/>
            <a:ext cx="883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50"/>
                </a:solidFill>
                <a:latin typeface="Franklin Gothic Medium Cond" pitchFamily="34" charset="0"/>
              </a:rPr>
              <a:t>Facebook: </a:t>
            </a:r>
            <a:r>
              <a:rPr lang="en-US" sz="2400" b="1" dirty="0" smtClean="0">
                <a:solidFill>
                  <a:srgbClr val="00B0F0"/>
                </a:solidFill>
                <a:latin typeface="Franklin Gothic Medium Cond" pitchFamily="34" charset="0"/>
              </a:rPr>
              <a:t>www.facebook.com/36meals</a:t>
            </a:r>
            <a:r>
              <a:rPr lang="en-US" sz="2400" b="1" dirty="0" smtClean="0">
                <a:latin typeface="Franklin Gothic Medium Cond" pitchFamily="34" charset="0"/>
              </a:rPr>
              <a:t> | </a:t>
            </a:r>
            <a:r>
              <a:rPr lang="en-US" sz="2400" b="1" dirty="0" smtClean="0">
                <a:solidFill>
                  <a:srgbClr val="00B050"/>
                </a:solidFill>
                <a:latin typeface="Franklin Gothic Medium Cond" pitchFamily="34" charset="0"/>
              </a:rPr>
              <a:t>Twitter: </a:t>
            </a:r>
            <a:r>
              <a:rPr lang="en-US" sz="2400" b="1" dirty="0" smtClean="0">
                <a:solidFill>
                  <a:srgbClr val="00B0F0"/>
                </a:solidFill>
                <a:latin typeface="Franklin Gothic Medium Cond" pitchFamily="34" charset="0"/>
              </a:rPr>
              <a:t>www.twitter.com/36meals</a:t>
            </a:r>
            <a:r>
              <a:rPr lang="en-US" sz="2400" b="1" dirty="0" smtClean="0">
                <a:latin typeface="Franklin Gothic Medium Cond" pitchFamily="34" charset="0"/>
              </a:rPr>
              <a:t> </a:t>
            </a:r>
            <a:endParaRPr lang="en-IN" sz="2400" b="1" dirty="0">
              <a:latin typeface="Franklin Gothic Medium Con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-36meal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762000"/>
            <a:ext cx="8952145" cy="6324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76200"/>
            <a:ext cx="7848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 smtClean="0">
                <a:solidFill>
                  <a:srgbClr val="00B050"/>
                </a:solidFill>
                <a:latin typeface="Franklin Gothic Demi Cond" pitchFamily="34" charset="0"/>
              </a:rPr>
              <a:t>!!! THANK YOU !!!</a:t>
            </a:r>
            <a:endParaRPr lang="en-IN" sz="8800" dirty="0">
              <a:solidFill>
                <a:srgbClr val="00B050"/>
              </a:solidFill>
              <a:latin typeface="Franklin Gothic Demi Con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6553200"/>
            <a:ext cx="2286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 smtClean="0"/>
              <a:t>© 2011. All Rights Reserved</a:t>
            </a:r>
            <a:endParaRPr lang="en-IN" sz="1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5571</TotalTime>
  <Words>611</Words>
  <Application>Microsoft Office PowerPoint</Application>
  <PresentationFormat>On-screen Show (4:3)</PresentationFormat>
  <Paragraphs>108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Equity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Sujit Lalwani</dc:creator>
  <cp:lastModifiedBy>shrutibalasa</cp:lastModifiedBy>
  <cp:revision>317</cp:revision>
  <dcterms:created xsi:type="dcterms:W3CDTF">2006-08-16T00:00:00Z</dcterms:created>
  <dcterms:modified xsi:type="dcterms:W3CDTF">2014-01-04T07:13:22Z</dcterms:modified>
</cp:coreProperties>
</file>